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4" r:id="rId1"/>
  </p:sldMasterIdLst>
  <p:sldIdLst>
    <p:sldId id="256" r:id="rId2"/>
    <p:sldId id="260" r:id="rId3"/>
    <p:sldId id="259" r:id="rId4"/>
    <p:sldId id="257" r:id="rId5"/>
    <p:sldId id="258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1" autoAdjust="0"/>
    <p:restoredTop sz="94660"/>
  </p:normalViewPr>
  <p:slideViewPr>
    <p:cSldViewPr snapToGrid="0">
      <p:cViewPr varScale="1">
        <p:scale>
          <a:sx n="79" d="100"/>
          <a:sy n="79" d="100"/>
        </p:scale>
        <p:origin x="125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1" descr="Tag=AccentColor&#10;Flavor=Light&#10;Target=Fill">
            <a:extLst>
              <a:ext uri="{FF2B5EF4-FFF2-40B4-BE49-F238E27FC236}">
                <a16:creationId xmlns:a16="http://schemas.microsoft.com/office/drawing/2014/main" id="{0D57E7FA-E8FC-45AC-868F-CDC8144939D6}"/>
              </a:ext>
            </a:extLst>
          </p:cNvPr>
          <p:cNvSpPr/>
          <p:nvPr/>
        </p:nvSpPr>
        <p:spPr>
          <a:xfrm rot="10800000" flipV="1">
            <a:off x="2599854" y="527562"/>
            <a:ext cx="6992292" cy="5102484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7094A5-EB6F-441D-88F8-CD7A30C847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8760" y="1591056"/>
            <a:ext cx="5705856" cy="3264408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7CE1E3-3929-42A6-81B7-056BD88EF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28616"/>
            <a:ext cx="5705856" cy="996696"/>
          </a:xfrm>
        </p:spPr>
        <p:txBody>
          <a:bodyPr/>
          <a:lstStyle>
            <a:lvl1pPr marL="0" indent="0" algn="l">
              <a:buNone/>
              <a:defRPr sz="2400" cap="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E951E3-0794-422C-AF76-0AD4A7FB1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4EBFA8-0291-4D77-A9D9-B17FC2382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7AC4D4-C4EE-4624-A329-C608A1D5A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073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aphic 1" descr="Tag=AccentColor&#10;Flavor=Light&#10;Target=Fill">
            <a:extLst>
              <a:ext uri="{FF2B5EF4-FFF2-40B4-BE49-F238E27FC236}">
                <a16:creationId xmlns:a16="http://schemas.microsoft.com/office/drawing/2014/main" id="{0EE21C0F-70D8-4F3C-9392-07559C90EE6E}"/>
              </a:ext>
            </a:extLst>
          </p:cNvPr>
          <p:cNvSpPr/>
          <p:nvPr/>
        </p:nvSpPr>
        <p:spPr>
          <a:xfrm rot="10800000" flipH="1" flipV="1">
            <a:off x="684965" y="1332237"/>
            <a:ext cx="5263732" cy="3841102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B1DFE-8154-440D-93CF-FEF7860E8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9032" y="2523744"/>
            <a:ext cx="3831336" cy="1453896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D9D1F5-05CC-48F3-A314-315EF17030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711696" y="640079"/>
            <a:ext cx="4837176" cy="556869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1807DE-1178-4BBB-89D8-9046239C2D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55064" y="4087368"/>
            <a:ext cx="3319272" cy="649224"/>
          </a:xfrm>
        </p:spPr>
        <p:txBody>
          <a:bodyPr>
            <a:noAutofit/>
          </a:bodyPr>
          <a:lstStyle>
            <a:lvl1pPr marL="0" indent="0" algn="ctr">
              <a:buNone/>
              <a:defRPr sz="2000" cap="all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48EA59-A1BC-48B7-9495-6D5C6035B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2/15/2024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F85A72-B50F-440E-AAD3-53C099F6D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C2D00B-4207-4720-8C68-605CAFDD5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8952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C888B-58B8-4428-8B1D-4E26FC5DD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14F67B-D516-42FA-A2CA-2DCD37CFE8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2BA5FF-4919-4FF8-9C04-06CE156B7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EDA970-128E-4150-8E5A-A1B056E83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EC6CD1-EE5E-42EF-B76D-BB803BA6A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98172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0C2A1B-34CA-4877-9435-D77DF32575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255E5E-4A81-44CC-8D99-F56E625D46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CEECF-A221-4ECC-AD9C-E197D516D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8F41AE-0DDE-49ED-9F0C-E0E16F599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B47FB7-77F0-4C43-B81E-D04B31C95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8651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 descr="Tag=AccentColor&#10;Flavor=Light&#10;Target=Fill">
            <a:extLst>
              <a:ext uri="{FF2B5EF4-FFF2-40B4-BE49-F238E27FC236}">
                <a16:creationId xmlns:a16="http://schemas.microsoft.com/office/drawing/2014/main" id="{13B7BB51-92B8-4089-8DAB-1202A4D1C6A3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1051560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BAE770-8363-44CD-8A22-AB26C5C53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3428F0-E5C2-42A1-AB2F-1A19FFAD1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1518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9" descr="Tag=AccentColor&#10;Flavor=Light&#10;Target=Fill">
            <a:extLst>
              <a:ext uri="{FF2B5EF4-FFF2-40B4-BE49-F238E27FC236}">
                <a16:creationId xmlns:a16="http://schemas.microsoft.com/office/drawing/2014/main" id="{DB2CE8D6-5B4E-4EBE-9ED5-A1DA7E2A5CDA}"/>
              </a:ext>
            </a:extLst>
          </p:cNvPr>
          <p:cNvSpPr/>
          <p:nvPr/>
        </p:nvSpPr>
        <p:spPr>
          <a:xfrm>
            <a:off x="7209816" y="0"/>
            <a:ext cx="4143984" cy="5747660"/>
          </a:xfrm>
          <a:custGeom>
            <a:avLst/>
            <a:gdLst>
              <a:gd name="connsiteX0" fmla="*/ 0 w 3843750"/>
              <a:gd name="connsiteY0" fmla="*/ 346 h 5956080"/>
              <a:gd name="connsiteX1" fmla="*/ 72373 w 3843750"/>
              <a:gd name="connsiteY1" fmla="*/ 2447534 h 5956080"/>
              <a:gd name="connsiteX2" fmla="*/ 145093 w 3843750"/>
              <a:gd name="connsiteY2" fmla="*/ 3878724 h 5956080"/>
              <a:gd name="connsiteX3" fmla="*/ 237897 w 3843750"/>
              <a:gd name="connsiteY3" fmla="*/ 4208041 h 5956080"/>
              <a:gd name="connsiteX4" fmla="*/ 281875 w 3843750"/>
              <a:gd name="connsiteY4" fmla="*/ 4677601 h 5956080"/>
              <a:gd name="connsiteX5" fmla="*/ 360135 w 3843750"/>
              <a:gd name="connsiteY5" fmla="*/ 5287407 h 5956080"/>
              <a:gd name="connsiteX6" fmla="*/ 414155 w 3843750"/>
              <a:gd name="connsiteY6" fmla="*/ 5817914 h 5956080"/>
              <a:gd name="connsiteX7" fmla="*/ 681487 w 3843750"/>
              <a:gd name="connsiteY7" fmla="*/ 5914873 h 5956080"/>
              <a:gd name="connsiteX8" fmla="*/ 892373 w 3843750"/>
              <a:gd name="connsiteY8" fmla="*/ 5605295 h 5956080"/>
              <a:gd name="connsiteX9" fmla="*/ 1027770 w 3843750"/>
              <a:gd name="connsiteY9" fmla="*/ 5804063 h 5956080"/>
              <a:gd name="connsiteX10" fmla="*/ 1200566 w 3843750"/>
              <a:gd name="connsiteY10" fmla="*/ 5527036 h 5956080"/>
              <a:gd name="connsiteX11" fmla="*/ 1348083 w 3843750"/>
              <a:gd name="connsiteY11" fmla="*/ 5363590 h 5956080"/>
              <a:gd name="connsiteX12" fmla="*/ 1425997 w 3843750"/>
              <a:gd name="connsiteY12" fmla="*/ 4800532 h 5956080"/>
              <a:gd name="connsiteX13" fmla="*/ 1517416 w 3843750"/>
              <a:gd name="connsiteY13" fmla="*/ 4640549 h 5956080"/>
              <a:gd name="connsiteX14" fmla="*/ 1569705 w 3843750"/>
              <a:gd name="connsiteY14" fmla="*/ 4803995 h 5956080"/>
              <a:gd name="connsiteX15" fmla="*/ 1530921 w 3843750"/>
              <a:gd name="connsiteY15" fmla="*/ 5433885 h 5956080"/>
              <a:gd name="connsiteX16" fmla="*/ 1614721 w 3843750"/>
              <a:gd name="connsiteY16" fmla="*/ 5319957 h 5956080"/>
              <a:gd name="connsiteX17" fmla="*/ 1800676 w 3843750"/>
              <a:gd name="connsiteY17" fmla="*/ 4608691 h 5956080"/>
              <a:gd name="connsiteX18" fmla="*/ 1918759 w 3843750"/>
              <a:gd name="connsiteY18" fmla="*/ 4486799 h 5956080"/>
              <a:gd name="connsiteX19" fmla="*/ 2009139 w 3843750"/>
              <a:gd name="connsiteY19" fmla="*/ 4715000 h 5956080"/>
              <a:gd name="connsiteX20" fmla="*/ 2135532 w 3843750"/>
              <a:gd name="connsiteY20" fmla="*/ 5321689 h 5956080"/>
              <a:gd name="connsiteX21" fmla="*/ 2209291 w 3843750"/>
              <a:gd name="connsiteY21" fmla="*/ 5028733 h 5956080"/>
              <a:gd name="connsiteX22" fmla="*/ 2501208 w 3843750"/>
              <a:gd name="connsiteY22" fmla="*/ 4457711 h 5956080"/>
              <a:gd name="connsiteX23" fmla="*/ 2695127 w 3843750"/>
              <a:gd name="connsiteY23" fmla="*/ 4973674 h 5956080"/>
              <a:gd name="connsiteX24" fmla="*/ 2825329 w 3843750"/>
              <a:gd name="connsiteY24" fmla="*/ 4563328 h 5956080"/>
              <a:gd name="connsiteX25" fmla="*/ 2904628 w 3843750"/>
              <a:gd name="connsiteY25" fmla="*/ 4466368 h 5956080"/>
              <a:gd name="connsiteX26" fmla="*/ 2922635 w 3843750"/>
              <a:gd name="connsiteY26" fmla="*/ 4519696 h 5956080"/>
              <a:gd name="connsiteX27" fmla="*/ 3089544 w 3843750"/>
              <a:gd name="connsiteY27" fmla="*/ 3606545 h 5956080"/>
              <a:gd name="connsiteX28" fmla="*/ 3150490 w 3843750"/>
              <a:gd name="connsiteY28" fmla="*/ 3989882 h 5956080"/>
              <a:gd name="connsiteX29" fmla="*/ 3755448 w 3843750"/>
              <a:gd name="connsiteY29" fmla="*/ 1538193 h 5956080"/>
              <a:gd name="connsiteX30" fmla="*/ 3850330 w 3843750"/>
              <a:gd name="connsiteY30" fmla="*/ 0 h 5956080"/>
              <a:gd name="connsiteX31" fmla="*/ 0 w 3843750"/>
              <a:gd name="connsiteY31" fmla="*/ 0 h 5956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843750" h="5956080">
                <a:moveTo>
                  <a:pt x="0" y="346"/>
                </a:moveTo>
                <a:cubicBezTo>
                  <a:pt x="12120" y="1234155"/>
                  <a:pt x="72720" y="2447534"/>
                  <a:pt x="72373" y="2447534"/>
                </a:cubicBezTo>
                <a:cubicBezTo>
                  <a:pt x="72720" y="2449265"/>
                  <a:pt x="114274" y="3641520"/>
                  <a:pt x="145093" y="3878724"/>
                </a:cubicBezTo>
                <a:cubicBezTo>
                  <a:pt x="176258" y="4119392"/>
                  <a:pt x="210194" y="3969797"/>
                  <a:pt x="237897" y="4208041"/>
                </a:cubicBezTo>
                <a:cubicBezTo>
                  <a:pt x="250017" y="4367677"/>
                  <a:pt x="237204" y="4527661"/>
                  <a:pt x="281875" y="4677601"/>
                </a:cubicBezTo>
                <a:cubicBezTo>
                  <a:pt x="278758" y="4908226"/>
                  <a:pt x="338319" y="5059552"/>
                  <a:pt x="360135" y="5287407"/>
                </a:cubicBezTo>
                <a:cubicBezTo>
                  <a:pt x="370177" y="5468860"/>
                  <a:pt x="348015" y="5649274"/>
                  <a:pt x="414155" y="5817914"/>
                </a:cubicBezTo>
                <a:cubicBezTo>
                  <a:pt x="467137" y="5947770"/>
                  <a:pt x="534662" y="6049578"/>
                  <a:pt x="681487" y="5914873"/>
                </a:cubicBezTo>
                <a:cubicBezTo>
                  <a:pt x="680448" y="5747964"/>
                  <a:pt x="925963" y="5772897"/>
                  <a:pt x="892373" y="5605295"/>
                </a:cubicBezTo>
                <a:cubicBezTo>
                  <a:pt x="1003184" y="5641309"/>
                  <a:pt x="945009" y="5759046"/>
                  <a:pt x="1027770" y="5804063"/>
                </a:cubicBezTo>
                <a:cubicBezTo>
                  <a:pt x="1099105" y="5719915"/>
                  <a:pt x="1051664" y="5551968"/>
                  <a:pt x="1200566" y="5527036"/>
                </a:cubicBezTo>
                <a:cubicBezTo>
                  <a:pt x="1352931" y="5564088"/>
                  <a:pt x="1336655" y="5453970"/>
                  <a:pt x="1348083" y="5363590"/>
                </a:cubicBezTo>
                <a:cubicBezTo>
                  <a:pt x="1370938" y="5149586"/>
                  <a:pt x="1389291" y="5009687"/>
                  <a:pt x="1425997" y="4800532"/>
                </a:cubicBezTo>
                <a:cubicBezTo>
                  <a:pt x="1436385" y="4748243"/>
                  <a:pt x="1415608" y="4628775"/>
                  <a:pt x="1517416" y="4640549"/>
                </a:cubicBezTo>
                <a:cubicBezTo>
                  <a:pt x="1596022" y="4651976"/>
                  <a:pt x="1566242" y="4746512"/>
                  <a:pt x="1569705" y="4803995"/>
                </a:cubicBezTo>
                <a:cubicBezTo>
                  <a:pt x="1600177" y="5128809"/>
                  <a:pt x="1532998" y="5109763"/>
                  <a:pt x="1530921" y="5433885"/>
                </a:cubicBezTo>
                <a:cubicBezTo>
                  <a:pt x="1530574" y="5446697"/>
                  <a:pt x="1580786" y="5458125"/>
                  <a:pt x="1614721" y="5319957"/>
                </a:cubicBezTo>
                <a:cubicBezTo>
                  <a:pt x="1681208" y="5047432"/>
                  <a:pt x="1760507" y="4832736"/>
                  <a:pt x="1800676" y="4608691"/>
                </a:cubicBezTo>
                <a:cubicBezTo>
                  <a:pt x="1848463" y="4656824"/>
                  <a:pt x="1889671" y="4439704"/>
                  <a:pt x="1918759" y="4486799"/>
                </a:cubicBezTo>
                <a:cubicBezTo>
                  <a:pt x="1932264" y="4566098"/>
                  <a:pt x="1956503" y="4642626"/>
                  <a:pt x="2009139" y="4715000"/>
                </a:cubicBezTo>
                <a:cubicBezTo>
                  <a:pt x="2054502" y="4933851"/>
                  <a:pt x="2004983" y="5137812"/>
                  <a:pt x="2135532" y="5321689"/>
                </a:cubicBezTo>
                <a:cubicBezTo>
                  <a:pt x="2135532" y="5321689"/>
                  <a:pt x="2137610" y="5265245"/>
                  <a:pt x="2209291" y="5028733"/>
                </a:cubicBezTo>
                <a:cubicBezTo>
                  <a:pt x="2267120" y="4838277"/>
                  <a:pt x="2341225" y="4936622"/>
                  <a:pt x="2501208" y="4457711"/>
                </a:cubicBezTo>
                <a:cubicBezTo>
                  <a:pt x="2545186" y="4641934"/>
                  <a:pt x="2446495" y="4877753"/>
                  <a:pt x="2695127" y="4973674"/>
                </a:cubicBezTo>
                <a:cubicBezTo>
                  <a:pt x="2743260" y="4833775"/>
                  <a:pt x="2706208" y="4662365"/>
                  <a:pt x="2825329" y="4563328"/>
                </a:cubicBezTo>
                <a:cubicBezTo>
                  <a:pt x="2859958" y="4534586"/>
                  <a:pt x="2884890" y="4501689"/>
                  <a:pt x="2904628" y="4466368"/>
                </a:cubicBezTo>
                <a:cubicBezTo>
                  <a:pt x="2910515" y="4484375"/>
                  <a:pt x="2916749" y="4503074"/>
                  <a:pt x="2922635" y="4519696"/>
                </a:cubicBezTo>
                <a:cubicBezTo>
                  <a:pt x="2946529" y="4491647"/>
                  <a:pt x="3082618" y="3784882"/>
                  <a:pt x="3089544" y="3606545"/>
                </a:cubicBezTo>
                <a:cubicBezTo>
                  <a:pt x="3124172" y="3733285"/>
                  <a:pt x="3150490" y="3989882"/>
                  <a:pt x="3150490" y="3989882"/>
                </a:cubicBezTo>
                <a:cubicBezTo>
                  <a:pt x="3150490" y="3989882"/>
                  <a:pt x="3300085" y="3936900"/>
                  <a:pt x="3755448" y="1538193"/>
                </a:cubicBezTo>
                <a:cubicBezTo>
                  <a:pt x="3791461" y="1348775"/>
                  <a:pt x="3824704" y="697762"/>
                  <a:pt x="3850330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AD5705-B027-4C44-B38A-60296E29E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078991"/>
            <a:ext cx="5266944" cy="3136392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8BBAC4-9088-44CF-BA2D-B8DD24FB5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279392"/>
            <a:ext cx="5266944" cy="1500187"/>
          </a:xfrm>
        </p:spPr>
        <p:txBody>
          <a:bodyPr/>
          <a:lstStyle>
            <a:lvl1pPr marL="0" indent="0">
              <a:buNone/>
              <a:defRPr sz="24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93FB3F-D2A6-4919-B57B-C08861D46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9049E0-6BE5-43FA-A4D4-ACAFC871A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8C28D-1479-4F15-B906-0AEBBCCA8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172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FD51F360-8860-4FB5-A0A5-773473DD8B39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A77EC9-372A-4ECA-9088-780532AF0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882CE-1B27-414A-9B06-AA5D2DB683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397E60-5D92-4530-96D1-FC09AF3C27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9088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4240FE-0C6A-47E9-9B0A-7B3C60877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2/15/2024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71AE1B-BB18-4C7E-AA77-3A4D401A5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FA7B1D-FEDD-4E29-A352-29E5F498B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9451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 descr="Tag=AccentColor&#10;Flavor=Light&#10;Target=Fill">
            <a:extLst>
              <a:ext uri="{FF2B5EF4-FFF2-40B4-BE49-F238E27FC236}">
                <a16:creationId xmlns:a16="http://schemas.microsoft.com/office/drawing/2014/main" id="{527D753D-3426-457C-9082-B92894509EC0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4D2B94-0682-4185-BCE3-89AF214A4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65C47E-B85E-4B3E-A669-DEEC7F5DF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24517F-FE8C-49AD-9A52-0F43010526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0C73EC-7117-4DC2-9075-14102F2E28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190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D9A323-865B-4177-8F98-9BA304E022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190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A4E5D6-7075-4584-BD43-D966F0B58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2/15/2024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38B83D-8A05-4F3C-A409-1602C9630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D250E7-8A73-449C-A140-A2A2582D7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337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raphic 1" descr="Tag=AccentColor&#10;Flavor=Light&#10;Target=Fill">
            <a:extLst>
              <a:ext uri="{FF2B5EF4-FFF2-40B4-BE49-F238E27FC236}">
                <a16:creationId xmlns:a16="http://schemas.microsoft.com/office/drawing/2014/main" id="{AAFBE1F6-FC6D-4C3D-9AC3-97028E6F18C7}"/>
              </a:ext>
            </a:extLst>
          </p:cNvPr>
          <p:cNvSpPr/>
          <p:nvPr/>
        </p:nvSpPr>
        <p:spPr>
          <a:xfrm rot="10800000" flipV="1">
            <a:off x="1969639" y="181596"/>
            <a:ext cx="8252722" cy="6022258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2825A4-268B-4301-8432-F9E9B2661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3784" y="1572768"/>
            <a:ext cx="6501384" cy="4096512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33410F-8A90-47F6-BD39-4AC0E4358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2/15/2024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D819A9-F8DE-4E5C-AFC3-E0105ACD8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E25320-A12F-4F3E-8EC9-11292FF36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5710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2/15/2024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6669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 descr="Mask ID=&#10;Mask position=bottom, center&#10;Mask family= brushstroke, landscape, wide">
            <a:extLst>
              <a:ext uri="{FF2B5EF4-FFF2-40B4-BE49-F238E27FC236}">
                <a16:creationId xmlns:a16="http://schemas.microsoft.com/office/drawing/2014/main" id="{736BF44D-E8DD-45FA-931D-CBCC67D57944}"/>
              </a:ext>
            </a:extLst>
          </p:cNvPr>
          <p:cNvSpPr/>
          <p:nvPr/>
        </p:nvSpPr>
        <p:spPr>
          <a:xfrm>
            <a:off x="1768100" y="-1"/>
            <a:ext cx="10423900" cy="5920155"/>
          </a:xfrm>
          <a:custGeom>
            <a:avLst/>
            <a:gdLst>
              <a:gd name="connsiteX0" fmla="*/ 10423900 w 10423900"/>
              <a:gd name="connsiteY0" fmla="*/ 0 h 5491534"/>
              <a:gd name="connsiteX1" fmla="*/ 3493157 w 10423900"/>
              <a:gd name="connsiteY1" fmla="*/ 0 h 5491534"/>
              <a:gd name="connsiteX2" fmla="*/ 3493018 w 10423900"/>
              <a:gd name="connsiteY2" fmla="*/ 31 h 5491534"/>
              <a:gd name="connsiteX3" fmla="*/ 3245493 w 10423900"/>
              <a:gd name="connsiteY3" fmla="*/ 104839 h 5491534"/>
              <a:gd name="connsiteX4" fmla="*/ 4434802 w 10423900"/>
              <a:gd name="connsiteY4" fmla="*/ 284558 h 5491534"/>
              <a:gd name="connsiteX5" fmla="*/ 4011937 w 10423900"/>
              <a:gd name="connsiteY5" fmla="*/ 395559 h 5491534"/>
              <a:gd name="connsiteX6" fmla="*/ 3573213 w 10423900"/>
              <a:gd name="connsiteY6" fmla="*/ 474847 h 5491534"/>
              <a:gd name="connsiteX7" fmla="*/ 3097489 w 10423900"/>
              <a:gd name="connsiteY7" fmla="*/ 532990 h 5491534"/>
              <a:gd name="connsiteX8" fmla="*/ 2664052 w 10423900"/>
              <a:gd name="connsiteY8" fmla="*/ 649279 h 5491534"/>
              <a:gd name="connsiteX9" fmla="*/ 3795218 w 10423900"/>
              <a:gd name="connsiteY9" fmla="*/ 696852 h 5491534"/>
              <a:gd name="connsiteX10" fmla="*/ 3208492 w 10423900"/>
              <a:gd name="connsiteY10" fmla="*/ 802568 h 5491534"/>
              <a:gd name="connsiteX11" fmla="*/ 2727483 w 10423900"/>
              <a:gd name="connsiteY11" fmla="*/ 939999 h 5491534"/>
              <a:gd name="connsiteX12" fmla="*/ 2389190 w 10423900"/>
              <a:gd name="connsiteY12" fmla="*/ 1003429 h 5491534"/>
              <a:gd name="connsiteX13" fmla="*/ 2029754 w 10423900"/>
              <a:gd name="connsiteY13" fmla="*/ 1019287 h 5491534"/>
              <a:gd name="connsiteX14" fmla="*/ 1945181 w 10423900"/>
              <a:gd name="connsiteY14" fmla="*/ 1119716 h 5491534"/>
              <a:gd name="connsiteX15" fmla="*/ 2056184 w 10423900"/>
              <a:gd name="connsiteY15" fmla="*/ 1225434 h 5491534"/>
              <a:gd name="connsiteX16" fmla="*/ 2225329 w 10423900"/>
              <a:gd name="connsiteY16" fmla="*/ 1236004 h 5491534"/>
              <a:gd name="connsiteX17" fmla="*/ 3234920 w 10423900"/>
              <a:gd name="connsiteY17" fmla="*/ 1262435 h 5491534"/>
              <a:gd name="connsiteX18" fmla="*/ 0 w 10423900"/>
              <a:gd name="connsiteY18" fmla="*/ 1495009 h 5491534"/>
              <a:gd name="connsiteX19" fmla="*/ 438724 w 10423900"/>
              <a:gd name="connsiteY19" fmla="*/ 1637728 h 5491534"/>
              <a:gd name="connsiteX20" fmla="*/ 586726 w 10423900"/>
              <a:gd name="connsiteY20" fmla="*/ 2028877 h 5491534"/>
              <a:gd name="connsiteX21" fmla="*/ 1125878 w 10423900"/>
              <a:gd name="connsiteY21" fmla="*/ 2250882 h 5491534"/>
              <a:gd name="connsiteX22" fmla="*/ 1474744 w 10423900"/>
              <a:gd name="connsiteY22" fmla="*/ 2330169 h 5491534"/>
              <a:gd name="connsiteX23" fmla="*/ 2272901 w 10423900"/>
              <a:gd name="connsiteY23" fmla="*/ 2446458 h 5491534"/>
              <a:gd name="connsiteX24" fmla="*/ 2389190 w 10423900"/>
              <a:gd name="connsiteY24" fmla="*/ 2636747 h 5491534"/>
              <a:gd name="connsiteX25" fmla="*/ 2489621 w 10423900"/>
              <a:gd name="connsiteY25" fmla="*/ 2848179 h 5491534"/>
              <a:gd name="connsiteX26" fmla="*/ 2701053 w 10423900"/>
              <a:gd name="connsiteY26" fmla="*/ 2985611 h 5491534"/>
              <a:gd name="connsiteX27" fmla="*/ 1057165 w 10423900"/>
              <a:gd name="connsiteY27" fmla="*/ 2964468 h 5491534"/>
              <a:gd name="connsiteX28" fmla="*/ 2912485 w 10423900"/>
              <a:gd name="connsiteY28" fmla="*/ 3408477 h 5491534"/>
              <a:gd name="connsiteX29" fmla="*/ 2748626 w 10423900"/>
              <a:gd name="connsiteY29" fmla="*/ 3582909 h 5491534"/>
              <a:gd name="connsiteX30" fmla="*/ 3763503 w 10423900"/>
              <a:gd name="connsiteY30" fmla="*/ 3820771 h 5491534"/>
              <a:gd name="connsiteX31" fmla="*/ 3219063 w 10423900"/>
              <a:gd name="connsiteY31" fmla="*/ 3847199 h 5491534"/>
              <a:gd name="connsiteX32" fmla="*/ 6385269 w 10423900"/>
              <a:gd name="connsiteY32" fmla="*/ 4840933 h 5491534"/>
              <a:gd name="connsiteX33" fmla="*/ 10285854 w 10423900"/>
              <a:gd name="connsiteY33" fmla="*/ 5471118 h 5491534"/>
              <a:gd name="connsiteX34" fmla="*/ 10423900 w 10423900"/>
              <a:gd name="connsiteY34" fmla="*/ 5491534 h 5491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3900" h="5491534">
                <a:moveTo>
                  <a:pt x="10423900" y="0"/>
                </a:moveTo>
                <a:lnTo>
                  <a:pt x="3493157" y="0"/>
                </a:lnTo>
                <a:lnTo>
                  <a:pt x="3493018" y="31"/>
                </a:lnTo>
                <a:cubicBezTo>
                  <a:pt x="3414969" y="12668"/>
                  <a:pt x="3328744" y="21588"/>
                  <a:pt x="3245493" y="104839"/>
                </a:cubicBezTo>
                <a:cubicBezTo>
                  <a:pt x="3668357" y="162984"/>
                  <a:pt x="4075366" y="51981"/>
                  <a:pt x="4434802" y="284558"/>
                </a:cubicBezTo>
                <a:cubicBezTo>
                  <a:pt x="4302656" y="400846"/>
                  <a:pt x="4154654" y="374416"/>
                  <a:pt x="4011937" y="395559"/>
                </a:cubicBezTo>
                <a:cubicBezTo>
                  <a:pt x="3863934" y="416704"/>
                  <a:pt x="3721217" y="453704"/>
                  <a:pt x="3573213" y="474847"/>
                </a:cubicBezTo>
                <a:cubicBezTo>
                  <a:pt x="3414639" y="501275"/>
                  <a:pt x="3256063" y="506562"/>
                  <a:pt x="3097489" y="532990"/>
                </a:cubicBezTo>
                <a:cubicBezTo>
                  <a:pt x="2965345" y="554135"/>
                  <a:pt x="2822627" y="517133"/>
                  <a:pt x="2664052" y="649279"/>
                </a:cubicBezTo>
                <a:cubicBezTo>
                  <a:pt x="3055203" y="744424"/>
                  <a:pt x="3409352" y="601706"/>
                  <a:pt x="3795218" y="696852"/>
                </a:cubicBezTo>
                <a:cubicBezTo>
                  <a:pt x="3567928" y="781425"/>
                  <a:pt x="3382924" y="754995"/>
                  <a:pt x="3208492" y="802568"/>
                </a:cubicBezTo>
                <a:cubicBezTo>
                  <a:pt x="3049916" y="850140"/>
                  <a:pt x="2859627" y="797282"/>
                  <a:pt x="2727483" y="939999"/>
                </a:cubicBezTo>
                <a:cubicBezTo>
                  <a:pt x="2627052" y="1051000"/>
                  <a:pt x="2521336" y="1066858"/>
                  <a:pt x="2389190" y="1003429"/>
                </a:cubicBezTo>
                <a:cubicBezTo>
                  <a:pt x="2272901" y="945284"/>
                  <a:pt x="2146043" y="961142"/>
                  <a:pt x="2029754" y="1019287"/>
                </a:cubicBezTo>
                <a:cubicBezTo>
                  <a:pt x="1987468" y="1040430"/>
                  <a:pt x="1945181" y="1066858"/>
                  <a:pt x="1945181" y="1119716"/>
                </a:cubicBezTo>
                <a:cubicBezTo>
                  <a:pt x="1945181" y="1193719"/>
                  <a:pt x="1998039" y="1214862"/>
                  <a:pt x="2056184" y="1225434"/>
                </a:cubicBezTo>
                <a:cubicBezTo>
                  <a:pt x="2109042" y="1236004"/>
                  <a:pt x="2172471" y="1246577"/>
                  <a:pt x="2225329" y="1236004"/>
                </a:cubicBezTo>
                <a:cubicBezTo>
                  <a:pt x="2563622" y="1177861"/>
                  <a:pt x="2896629" y="1273005"/>
                  <a:pt x="3234920" y="1262435"/>
                </a:cubicBezTo>
                <a:cubicBezTo>
                  <a:pt x="2172471" y="1489724"/>
                  <a:pt x="1099450" y="1415723"/>
                  <a:pt x="0" y="1495009"/>
                </a:cubicBezTo>
                <a:cubicBezTo>
                  <a:pt x="142717" y="1653583"/>
                  <a:pt x="327721" y="1521439"/>
                  <a:pt x="438724" y="1637728"/>
                </a:cubicBezTo>
                <a:cubicBezTo>
                  <a:pt x="333006" y="1880875"/>
                  <a:pt x="375293" y="2013020"/>
                  <a:pt x="586726" y="2028877"/>
                </a:cubicBezTo>
                <a:cubicBezTo>
                  <a:pt x="792873" y="2044734"/>
                  <a:pt x="1014877" y="1960161"/>
                  <a:pt x="1125878" y="2250882"/>
                </a:cubicBezTo>
                <a:cubicBezTo>
                  <a:pt x="1157593" y="2340740"/>
                  <a:pt x="1353170" y="2314312"/>
                  <a:pt x="1474744" y="2330169"/>
                </a:cubicBezTo>
                <a:cubicBezTo>
                  <a:pt x="1739034" y="2367170"/>
                  <a:pt x="2019183" y="2330169"/>
                  <a:pt x="2272901" y="2446458"/>
                </a:cubicBezTo>
                <a:cubicBezTo>
                  <a:pt x="2373332" y="2488744"/>
                  <a:pt x="2442048" y="2520459"/>
                  <a:pt x="2389190" y="2636747"/>
                </a:cubicBezTo>
                <a:cubicBezTo>
                  <a:pt x="2336332" y="2758321"/>
                  <a:pt x="2405048" y="2800607"/>
                  <a:pt x="2489621" y="2848179"/>
                </a:cubicBezTo>
                <a:cubicBezTo>
                  <a:pt x="2553051" y="2885180"/>
                  <a:pt x="2648195" y="2874609"/>
                  <a:pt x="2701053" y="2985611"/>
                </a:cubicBezTo>
                <a:cubicBezTo>
                  <a:pt x="2146043" y="2969753"/>
                  <a:pt x="1606888" y="2879895"/>
                  <a:pt x="1057165" y="2964468"/>
                </a:cubicBezTo>
                <a:cubicBezTo>
                  <a:pt x="1659748" y="3175900"/>
                  <a:pt x="2320474" y="3165328"/>
                  <a:pt x="2912485" y="3408477"/>
                </a:cubicBezTo>
                <a:cubicBezTo>
                  <a:pt x="2891342" y="3493050"/>
                  <a:pt x="2753911" y="3456048"/>
                  <a:pt x="2748626" y="3582909"/>
                </a:cubicBezTo>
                <a:cubicBezTo>
                  <a:pt x="3060489" y="3715055"/>
                  <a:pt x="3435782" y="3625195"/>
                  <a:pt x="3763503" y="3820771"/>
                </a:cubicBezTo>
                <a:cubicBezTo>
                  <a:pt x="3573213" y="3910629"/>
                  <a:pt x="3398782" y="3762626"/>
                  <a:pt x="3219063" y="3847199"/>
                </a:cubicBezTo>
                <a:cubicBezTo>
                  <a:pt x="3277208" y="3974060"/>
                  <a:pt x="5909545" y="4756360"/>
                  <a:pt x="6385269" y="4840933"/>
                </a:cubicBezTo>
                <a:cubicBezTo>
                  <a:pt x="7171204" y="4982659"/>
                  <a:pt x="9157515" y="5302348"/>
                  <a:pt x="10285854" y="5471118"/>
                </a:cubicBezTo>
                <a:lnTo>
                  <a:pt x="10423900" y="5491534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2/15/2024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1889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76C5A8FA-6B61-4934-AF55-C595090CA5DC}"/>
              </a:ext>
            </a:extLst>
          </p:cNvPr>
          <p:cNvSpPr/>
          <p:nvPr/>
        </p:nvSpPr>
        <p:spPr>
          <a:xfrm>
            <a:off x="4726728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6AD042-DE90-4088-8A07-B9A64C2CE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40080"/>
            <a:ext cx="3886200" cy="2953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FFC98-62A0-445A-BEDA-785BE925A1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9168" y="640080"/>
            <a:ext cx="4489704" cy="5596128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4D7827-8489-4EE4-88EE-16685FE6D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776472"/>
            <a:ext cx="3886200" cy="246888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33534F-EA91-4A50-B0F6-10D689E45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2/15/2024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20F3F7-8B4B-4015-AA9C-109D05B2F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0B6EE2-78A1-4D01-87BE-A1487FBD2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6503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615C6B-1C98-4B1C-AB4B-1E1898E59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8DFF97-B7FD-47F9-BC7F-DD4B4C5EA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31D22-079E-43E3-86A4-BA12DB888C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04E684-10F4-4CC3-A0B9-F03AA7BE37CF}" type="datetimeFigureOut">
              <a:rPr lang="en-US" smtClean="0"/>
              <a:t>2/15/2024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4C30A2-140B-4A5D-BEEC-C1314AF1F3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71BA8F-7826-496D-91F8-B3ECDF34DA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2248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67" r:id="rId6"/>
    <p:sldLayoutId id="2147483662" r:id="rId7"/>
    <p:sldLayoutId id="2147483663" r:id="rId8"/>
    <p:sldLayoutId id="2147483664" r:id="rId9"/>
    <p:sldLayoutId id="2147483665" r:id="rId10"/>
    <p:sldLayoutId id="2147483666" r:id="rId11"/>
    <p:sldLayoutId id="2147483668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i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FB6BA45-21D7-4ECD-971E-90FC03AE18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Tray of takeaway coffees">
            <a:extLst>
              <a:ext uri="{FF2B5EF4-FFF2-40B4-BE49-F238E27FC236}">
                <a16:creationId xmlns:a16="http://schemas.microsoft.com/office/drawing/2014/main" id="{4DA0B271-48FA-61AB-4B7B-DA768704C8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45" b="778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EED8D03E-F375-4E67-B932-FF9B007BB4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997530" y="1025355"/>
            <a:ext cx="3850317" cy="6538623"/>
          </a:xfrm>
          <a:custGeom>
            <a:avLst/>
            <a:gdLst>
              <a:gd name="connsiteX0" fmla="*/ 0 w 3850317"/>
              <a:gd name="connsiteY0" fmla="*/ 0 h 5978116"/>
              <a:gd name="connsiteX1" fmla="*/ 3850317 w 3850317"/>
              <a:gd name="connsiteY1" fmla="*/ 0 h 5978116"/>
              <a:gd name="connsiteX2" fmla="*/ 3840373 w 3850317"/>
              <a:gd name="connsiteY2" fmla="*/ 258313 h 5978116"/>
              <a:gd name="connsiteX3" fmla="*/ 3755448 w 3850317"/>
              <a:gd name="connsiteY3" fmla="*/ 1537847 h 5978116"/>
              <a:gd name="connsiteX4" fmla="*/ 3150490 w 3850317"/>
              <a:gd name="connsiteY4" fmla="*/ 3989537 h 5978116"/>
              <a:gd name="connsiteX5" fmla="*/ 3089544 w 3850317"/>
              <a:gd name="connsiteY5" fmla="*/ 3606200 h 5978116"/>
              <a:gd name="connsiteX6" fmla="*/ 2922635 w 3850317"/>
              <a:gd name="connsiteY6" fmla="*/ 4519351 h 5978116"/>
              <a:gd name="connsiteX7" fmla="*/ 2904628 w 3850317"/>
              <a:gd name="connsiteY7" fmla="*/ 4466023 h 5978116"/>
              <a:gd name="connsiteX8" fmla="*/ 2825329 w 3850317"/>
              <a:gd name="connsiteY8" fmla="*/ 4562983 h 5978116"/>
              <a:gd name="connsiteX9" fmla="*/ 2695127 w 3850317"/>
              <a:gd name="connsiteY9" fmla="*/ 4973329 h 5978116"/>
              <a:gd name="connsiteX10" fmla="*/ 2501208 w 3850317"/>
              <a:gd name="connsiteY10" fmla="*/ 4457366 h 5978116"/>
              <a:gd name="connsiteX11" fmla="*/ 2209291 w 3850317"/>
              <a:gd name="connsiteY11" fmla="*/ 5028388 h 5978116"/>
              <a:gd name="connsiteX12" fmla="*/ 2135532 w 3850317"/>
              <a:gd name="connsiteY12" fmla="*/ 5321344 h 5978116"/>
              <a:gd name="connsiteX13" fmla="*/ 2009139 w 3850317"/>
              <a:gd name="connsiteY13" fmla="*/ 4714655 h 5978116"/>
              <a:gd name="connsiteX14" fmla="*/ 1918759 w 3850317"/>
              <a:gd name="connsiteY14" fmla="*/ 4486454 h 5978116"/>
              <a:gd name="connsiteX15" fmla="*/ 1800676 w 3850317"/>
              <a:gd name="connsiteY15" fmla="*/ 4608346 h 5978116"/>
              <a:gd name="connsiteX16" fmla="*/ 1614721 w 3850317"/>
              <a:gd name="connsiteY16" fmla="*/ 5319612 h 5978116"/>
              <a:gd name="connsiteX17" fmla="*/ 1530921 w 3850317"/>
              <a:gd name="connsiteY17" fmla="*/ 5433540 h 5978116"/>
              <a:gd name="connsiteX18" fmla="*/ 1569705 w 3850317"/>
              <a:gd name="connsiteY18" fmla="*/ 4803650 h 5978116"/>
              <a:gd name="connsiteX19" fmla="*/ 1517416 w 3850317"/>
              <a:gd name="connsiteY19" fmla="*/ 4640204 h 5978116"/>
              <a:gd name="connsiteX20" fmla="*/ 1425997 w 3850317"/>
              <a:gd name="connsiteY20" fmla="*/ 4800187 h 5978116"/>
              <a:gd name="connsiteX21" fmla="*/ 1348083 w 3850317"/>
              <a:gd name="connsiteY21" fmla="*/ 5363245 h 5978116"/>
              <a:gd name="connsiteX22" fmla="*/ 1200566 w 3850317"/>
              <a:gd name="connsiteY22" fmla="*/ 5526691 h 5978116"/>
              <a:gd name="connsiteX23" fmla="*/ 1027770 w 3850317"/>
              <a:gd name="connsiteY23" fmla="*/ 5803718 h 5978116"/>
              <a:gd name="connsiteX24" fmla="*/ 892373 w 3850317"/>
              <a:gd name="connsiteY24" fmla="*/ 5604950 h 5978116"/>
              <a:gd name="connsiteX25" fmla="*/ 681487 w 3850317"/>
              <a:gd name="connsiteY25" fmla="*/ 5914528 h 5978116"/>
              <a:gd name="connsiteX26" fmla="*/ 414155 w 3850317"/>
              <a:gd name="connsiteY26" fmla="*/ 5817569 h 5978116"/>
              <a:gd name="connsiteX27" fmla="*/ 360135 w 3850317"/>
              <a:gd name="connsiteY27" fmla="*/ 5287062 h 5978116"/>
              <a:gd name="connsiteX28" fmla="*/ 281875 w 3850317"/>
              <a:gd name="connsiteY28" fmla="*/ 4677256 h 5978116"/>
              <a:gd name="connsiteX29" fmla="*/ 237897 w 3850317"/>
              <a:gd name="connsiteY29" fmla="*/ 4207696 h 5978116"/>
              <a:gd name="connsiteX30" fmla="*/ 145093 w 3850317"/>
              <a:gd name="connsiteY30" fmla="*/ 3878379 h 5978116"/>
              <a:gd name="connsiteX31" fmla="*/ 72373 w 3850317"/>
              <a:gd name="connsiteY31" fmla="*/ 2447189 h 5978116"/>
              <a:gd name="connsiteX32" fmla="*/ 0 w 3850317"/>
              <a:gd name="connsiteY32" fmla="*/ 0 h 5978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3850317" h="5978116">
                <a:moveTo>
                  <a:pt x="0" y="0"/>
                </a:moveTo>
                <a:lnTo>
                  <a:pt x="3850317" y="0"/>
                </a:lnTo>
                <a:lnTo>
                  <a:pt x="3840373" y="258313"/>
                </a:lnTo>
                <a:cubicBezTo>
                  <a:pt x="3816350" y="852957"/>
                  <a:pt x="3786959" y="1372106"/>
                  <a:pt x="3755448" y="1537847"/>
                </a:cubicBezTo>
                <a:cubicBezTo>
                  <a:pt x="3300085" y="3936555"/>
                  <a:pt x="3150490" y="3989537"/>
                  <a:pt x="3150490" y="3989537"/>
                </a:cubicBezTo>
                <a:cubicBezTo>
                  <a:pt x="3150490" y="3989537"/>
                  <a:pt x="3124172" y="3732940"/>
                  <a:pt x="3089544" y="3606200"/>
                </a:cubicBezTo>
                <a:cubicBezTo>
                  <a:pt x="3082618" y="3784537"/>
                  <a:pt x="2946529" y="4491302"/>
                  <a:pt x="2922635" y="4519351"/>
                </a:cubicBezTo>
                <a:cubicBezTo>
                  <a:pt x="2916749" y="4502729"/>
                  <a:pt x="2910515" y="4484030"/>
                  <a:pt x="2904628" y="4466023"/>
                </a:cubicBezTo>
                <a:cubicBezTo>
                  <a:pt x="2884890" y="4501344"/>
                  <a:pt x="2859958" y="4534241"/>
                  <a:pt x="2825329" y="4562983"/>
                </a:cubicBezTo>
                <a:cubicBezTo>
                  <a:pt x="2706208" y="4662020"/>
                  <a:pt x="2743260" y="4833430"/>
                  <a:pt x="2695127" y="4973329"/>
                </a:cubicBezTo>
                <a:cubicBezTo>
                  <a:pt x="2446495" y="4877408"/>
                  <a:pt x="2545186" y="4641589"/>
                  <a:pt x="2501208" y="4457366"/>
                </a:cubicBezTo>
                <a:cubicBezTo>
                  <a:pt x="2341225" y="4936277"/>
                  <a:pt x="2267120" y="4837932"/>
                  <a:pt x="2209291" y="5028388"/>
                </a:cubicBezTo>
                <a:cubicBezTo>
                  <a:pt x="2137610" y="5264900"/>
                  <a:pt x="2135532" y="5321344"/>
                  <a:pt x="2135532" y="5321344"/>
                </a:cubicBezTo>
                <a:cubicBezTo>
                  <a:pt x="2004983" y="5137467"/>
                  <a:pt x="2054502" y="4933506"/>
                  <a:pt x="2009139" y="4714655"/>
                </a:cubicBezTo>
                <a:cubicBezTo>
                  <a:pt x="1956503" y="4642281"/>
                  <a:pt x="1932264" y="4565753"/>
                  <a:pt x="1918759" y="4486454"/>
                </a:cubicBezTo>
                <a:cubicBezTo>
                  <a:pt x="1889671" y="4439359"/>
                  <a:pt x="1848463" y="4656479"/>
                  <a:pt x="1800676" y="4608346"/>
                </a:cubicBezTo>
                <a:cubicBezTo>
                  <a:pt x="1760507" y="4832391"/>
                  <a:pt x="1681208" y="5047087"/>
                  <a:pt x="1614721" y="5319612"/>
                </a:cubicBezTo>
                <a:cubicBezTo>
                  <a:pt x="1580786" y="5457780"/>
                  <a:pt x="1530574" y="5446352"/>
                  <a:pt x="1530921" y="5433540"/>
                </a:cubicBezTo>
                <a:cubicBezTo>
                  <a:pt x="1532998" y="5109418"/>
                  <a:pt x="1600177" y="5128464"/>
                  <a:pt x="1569705" y="4803650"/>
                </a:cubicBezTo>
                <a:cubicBezTo>
                  <a:pt x="1566242" y="4746167"/>
                  <a:pt x="1596022" y="4651631"/>
                  <a:pt x="1517416" y="4640204"/>
                </a:cubicBezTo>
                <a:cubicBezTo>
                  <a:pt x="1415608" y="4628430"/>
                  <a:pt x="1436385" y="4747898"/>
                  <a:pt x="1425997" y="4800187"/>
                </a:cubicBezTo>
                <a:cubicBezTo>
                  <a:pt x="1389291" y="5009342"/>
                  <a:pt x="1370938" y="5149241"/>
                  <a:pt x="1348083" y="5363245"/>
                </a:cubicBezTo>
                <a:cubicBezTo>
                  <a:pt x="1336655" y="5453625"/>
                  <a:pt x="1352931" y="5563743"/>
                  <a:pt x="1200566" y="5526691"/>
                </a:cubicBezTo>
                <a:cubicBezTo>
                  <a:pt x="1051664" y="5551623"/>
                  <a:pt x="1099105" y="5719570"/>
                  <a:pt x="1027770" y="5803718"/>
                </a:cubicBezTo>
                <a:cubicBezTo>
                  <a:pt x="945009" y="5758701"/>
                  <a:pt x="1003184" y="5640964"/>
                  <a:pt x="892373" y="5604950"/>
                </a:cubicBezTo>
                <a:cubicBezTo>
                  <a:pt x="925963" y="5772552"/>
                  <a:pt x="680448" y="5747619"/>
                  <a:pt x="681487" y="5914528"/>
                </a:cubicBezTo>
                <a:cubicBezTo>
                  <a:pt x="534662" y="6049233"/>
                  <a:pt x="467137" y="5947425"/>
                  <a:pt x="414155" y="5817569"/>
                </a:cubicBezTo>
                <a:cubicBezTo>
                  <a:pt x="348015" y="5648929"/>
                  <a:pt x="370177" y="5468515"/>
                  <a:pt x="360135" y="5287062"/>
                </a:cubicBezTo>
                <a:cubicBezTo>
                  <a:pt x="338319" y="5059207"/>
                  <a:pt x="278758" y="4907881"/>
                  <a:pt x="281875" y="4677256"/>
                </a:cubicBezTo>
                <a:cubicBezTo>
                  <a:pt x="237204" y="4527316"/>
                  <a:pt x="250017" y="4367332"/>
                  <a:pt x="237897" y="4207696"/>
                </a:cubicBezTo>
                <a:cubicBezTo>
                  <a:pt x="210194" y="3969452"/>
                  <a:pt x="176258" y="4119047"/>
                  <a:pt x="145093" y="3878379"/>
                </a:cubicBezTo>
                <a:cubicBezTo>
                  <a:pt x="114274" y="3641175"/>
                  <a:pt x="72720" y="2448920"/>
                  <a:pt x="72373" y="2447189"/>
                </a:cubicBezTo>
                <a:cubicBezTo>
                  <a:pt x="72720" y="2447189"/>
                  <a:pt x="12120" y="1233809"/>
                  <a:pt x="0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910348-5003-8A40-26FA-69B31C9FEC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87695" y="2886438"/>
            <a:ext cx="3768917" cy="1606163"/>
          </a:xfrm>
        </p:spPr>
        <p:txBody>
          <a:bodyPr>
            <a:normAutofit/>
          </a:bodyPr>
          <a:lstStyle/>
          <a:p>
            <a:r>
              <a:rPr lang="en-US" sz="4000"/>
              <a:t>Coffee Shop</a:t>
            </a:r>
            <a:endParaRPr lang="en-IN" sz="400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2755816-9531-AA7B-8514-9DF02A72B1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87696" y="4553983"/>
            <a:ext cx="3665550" cy="77549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700" dirty="0"/>
              <a:t>By,</a:t>
            </a:r>
          </a:p>
          <a:p>
            <a:pPr>
              <a:lnSpc>
                <a:spcPct val="90000"/>
              </a:lnSpc>
            </a:pPr>
            <a:r>
              <a:rPr lang="en-US" sz="1700" dirty="0"/>
              <a:t>Sandeep Subbiah Selvakumar</a:t>
            </a:r>
            <a:endParaRPr lang="en-IN" sz="1700" dirty="0"/>
          </a:p>
        </p:txBody>
      </p:sp>
    </p:spTree>
    <p:extLst>
      <p:ext uri="{BB962C8B-B14F-4D97-AF65-F5344CB8AC3E}">
        <p14:creationId xmlns:p14="http://schemas.microsoft.com/office/powerpoint/2010/main" val="28850484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64C35-E87A-F2EB-3D3F-48A52B046C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Register</a:t>
            </a:r>
            <a:endParaRPr lang="en-IN" dirty="0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344703A3-9AF0-1F5D-7144-1D3354AE20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9586" y="2011363"/>
            <a:ext cx="8252828" cy="4160837"/>
          </a:xfrm>
        </p:spPr>
      </p:pic>
    </p:spTree>
    <p:extLst>
      <p:ext uri="{BB962C8B-B14F-4D97-AF65-F5344CB8AC3E}">
        <p14:creationId xmlns:p14="http://schemas.microsoft.com/office/powerpoint/2010/main" val="35836416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A8F72-42D0-3F2A-4689-B906279AD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Login</a:t>
            </a:r>
            <a:endParaRPr lang="en-IN" dirty="0"/>
          </a:p>
        </p:txBody>
      </p:sp>
      <p:pic>
        <p:nvPicPr>
          <p:cNvPr id="5" name="Content Placeholder 4" descr="A screenshot of a login screen&#10;&#10;Description automatically generated">
            <a:extLst>
              <a:ext uri="{FF2B5EF4-FFF2-40B4-BE49-F238E27FC236}">
                <a16:creationId xmlns:a16="http://schemas.microsoft.com/office/drawing/2014/main" id="{C0A00BDC-A8E9-99F2-40C5-72A8B34A2A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3311" y="2011363"/>
            <a:ext cx="8205377" cy="4160837"/>
          </a:xfrm>
        </p:spPr>
      </p:pic>
    </p:spTree>
    <p:extLst>
      <p:ext uri="{BB962C8B-B14F-4D97-AF65-F5344CB8AC3E}">
        <p14:creationId xmlns:p14="http://schemas.microsoft.com/office/powerpoint/2010/main" val="30987101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039DB-A21A-7DB8-4801-DF3E16259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Landing Page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9896BA44-8C1A-6B9D-676F-6BA5DDA5B6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1653" y="2011363"/>
            <a:ext cx="7808694" cy="4160837"/>
          </a:xfrm>
        </p:spPr>
      </p:pic>
    </p:spTree>
    <p:extLst>
      <p:ext uri="{BB962C8B-B14F-4D97-AF65-F5344CB8AC3E}">
        <p14:creationId xmlns:p14="http://schemas.microsoft.com/office/powerpoint/2010/main" val="31472181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B1192A-B26C-BBDE-ABBD-A41D77F990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Landing page – Top Seller</a:t>
            </a:r>
            <a:endParaRPr lang="en-IN" dirty="0"/>
          </a:p>
        </p:txBody>
      </p:sp>
      <p:pic>
        <p:nvPicPr>
          <p:cNvPr id="5" name="Content Placeholder 4" descr="A screenshot of a website&#10;&#10;Description automatically generated">
            <a:extLst>
              <a:ext uri="{FF2B5EF4-FFF2-40B4-BE49-F238E27FC236}">
                <a16:creationId xmlns:a16="http://schemas.microsoft.com/office/drawing/2014/main" id="{0FB87D52-4C66-3CDE-9202-65E40A540D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9315" y="2011363"/>
            <a:ext cx="8053370" cy="4160837"/>
          </a:xfrm>
        </p:spPr>
      </p:pic>
    </p:spTree>
    <p:extLst>
      <p:ext uri="{BB962C8B-B14F-4D97-AF65-F5344CB8AC3E}">
        <p14:creationId xmlns:p14="http://schemas.microsoft.com/office/powerpoint/2010/main" val="36169782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56DEAC-D02C-D1AA-AA9D-FE9D6BBAAC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Shop - Products</a:t>
            </a:r>
            <a:endParaRPr lang="en-IN" dirty="0"/>
          </a:p>
        </p:txBody>
      </p:sp>
      <p:pic>
        <p:nvPicPr>
          <p:cNvPr id="5" name="Content Placeholder 4" descr="A screenshot of a website&#10;&#10;Description automatically generated">
            <a:extLst>
              <a:ext uri="{FF2B5EF4-FFF2-40B4-BE49-F238E27FC236}">
                <a16:creationId xmlns:a16="http://schemas.microsoft.com/office/drawing/2014/main" id="{F7E8D458-7D26-2361-6FD6-8D34239340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9004" y="2011363"/>
            <a:ext cx="8213991" cy="4160837"/>
          </a:xfrm>
        </p:spPr>
      </p:pic>
    </p:spTree>
    <p:extLst>
      <p:ext uri="{BB962C8B-B14F-4D97-AF65-F5344CB8AC3E}">
        <p14:creationId xmlns:p14="http://schemas.microsoft.com/office/powerpoint/2010/main" val="35210983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D5C4D7-EBE0-5D49-BF15-BB72F79BFF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Shopping Cart</a:t>
            </a:r>
            <a:endParaRPr lang="en-IN" dirty="0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607D8EA2-61ED-6B70-5CD2-730F4D8133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8837" y="2011363"/>
            <a:ext cx="8214325" cy="4160837"/>
          </a:xfrm>
        </p:spPr>
      </p:pic>
    </p:spTree>
    <p:extLst>
      <p:ext uri="{BB962C8B-B14F-4D97-AF65-F5344CB8AC3E}">
        <p14:creationId xmlns:p14="http://schemas.microsoft.com/office/powerpoint/2010/main" val="22392883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E3293E-924F-95D6-7180-69B8CCD822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Shipping Details</a:t>
            </a:r>
            <a:endParaRPr lang="en-IN" dirty="0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DFC0D4B9-6412-029A-56E5-7C59115733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2916" y="2011363"/>
            <a:ext cx="8766168" cy="4160837"/>
          </a:xfrm>
        </p:spPr>
      </p:pic>
    </p:spTree>
    <p:extLst>
      <p:ext uri="{BB962C8B-B14F-4D97-AF65-F5344CB8AC3E}">
        <p14:creationId xmlns:p14="http://schemas.microsoft.com/office/powerpoint/2010/main" val="10765777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94CBBC-01A6-0C96-2D69-8C6BEBA9B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Order Confirmed</a:t>
            </a:r>
            <a:endParaRPr lang="en-IN" dirty="0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7BEA7503-E880-F6D5-7ABE-660DDC98E6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2916" y="2011363"/>
            <a:ext cx="8766168" cy="4160837"/>
          </a:xfrm>
        </p:spPr>
      </p:pic>
    </p:spTree>
    <p:extLst>
      <p:ext uri="{BB962C8B-B14F-4D97-AF65-F5344CB8AC3E}">
        <p14:creationId xmlns:p14="http://schemas.microsoft.com/office/powerpoint/2010/main" val="1373385292"/>
      </p:ext>
    </p:extLst>
  </p:cSld>
  <p:clrMapOvr>
    <a:masterClrMapping/>
  </p:clrMapOvr>
</p:sld>
</file>

<file path=ppt/theme/theme1.xml><?xml version="1.0" encoding="utf-8"?>
<a:theme xmlns:a="http://schemas.openxmlformats.org/drawingml/2006/main" name="BrushVTI">
  <a:themeElements>
    <a:clrScheme name="AnalogousFromLightSeedLeftStep">
      <a:dk1>
        <a:srgbClr val="000000"/>
      </a:dk1>
      <a:lt1>
        <a:srgbClr val="FFFFFF"/>
      </a:lt1>
      <a:dk2>
        <a:srgbClr val="412E24"/>
      </a:dk2>
      <a:lt2>
        <a:srgbClr val="E7E2E8"/>
      </a:lt2>
      <a:accent1>
        <a:srgbClr val="8AAA81"/>
      </a:accent1>
      <a:accent2>
        <a:srgbClr val="95A873"/>
      </a:accent2>
      <a:accent3>
        <a:srgbClr val="A5A27D"/>
      </a:accent3>
      <a:accent4>
        <a:srgbClr val="B79A7A"/>
      </a:accent4>
      <a:accent5>
        <a:srgbClr val="C49792"/>
      </a:accent5>
      <a:accent6>
        <a:srgbClr val="BA7F92"/>
      </a:accent6>
      <a:hlink>
        <a:srgbClr val="9E69AE"/>
      </a:hlink>
      <a:folHlink>
        <a:srgbClr val="7F7F7F"/>
      </a:folHlink>
    </a:clrScheme>
    <a:fontScheme name="Custom 3">
      <a:majorFont>
        <a:latin typeface="Century Gothic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ushVTI" id="{7102FA3A-9D7B-4497-8C4B-FB535AAFDE06}" vid="{C6D41F62-6FAB-440A-BEC7-CB7BF190811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</TotalTime>
  <Words>25</Words>
  <Application>Microsoft Office PowerPoint</Application>
  <PresentationFormat>Widescreen</PresentationFormat>
  <Paragraphs>11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Century Gothic</vt:lpstr>
      <vt:lpstr>BrushVTI</vt:lpstr>
      <vt:lpstr>Coffee Shop</vt:lpstr>
      <vt:lpstr>Register</vt:lpstr>
      <vt:lpstr>Login</vt:lpstr>
      <vt:lpstr>Landing Page</vt:lpstr>
      <vt:lpstr>Landing page – Top Seller</vt:lpstr>
      <vt:lpstr>Shop - Products</vt:lpstr>
      <vt:lpstr>Shopping Cart</vt:lpstr>
      <vt:lpstr>Shipping Details</vt:lpstr>
      <vt:lpstr>Order Confirmed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Coffee Shop</dc:title>
  <dc:creator>Sandeep Subbiah Selvakumar</dc:creator>
  <cp:lastModifiedBy>Sandeep Subbiah Selvakumar</cp:lastModifiedBy>
  <cp:revision>1</cp:revision>
  <dcterms:created xsi:type="dcterms:W3CDTF">2024-02-16T03:32:31Z</dcterms:created>
  <dcterms:modified xsi:type="dcterms:W3CDTF">2024-02-16T04:37:23Z</dcterms:modified>
</cp:coreProperties>
</file>